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06" r:id="rId4"/>
    <p:sldId id="297" r:id="rId5"/>
    <p:sldId id="299" r:id="rId6"/>
    <p:sldId id="300" r:id="rId7"/>
    <p:sldId id="310" r:id="rId8"/>
    <p:sldId id="319" r:id="rId9"/>
    <p:sldId id="311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1619672" y="1701573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>
                <a:latin typeface="Arial" pitchFamily="34" charset="0"/>
                <a:cs typeface="Arial" pitchFamily="34" charset="0"/>
              </a:rPr>
              <a:t>Bedrijfseconomie – 3</a:t>
            </a:r>
          </a:p>
          <a:p>
            <a:r>
              <a:rPr lang="nl-NL" sz="2800" dirty="0" smtClean="0">
                <a:latin typeface="Arial" pitchFamily="34" charset="0"/>
                <a:cs typeface="Arial" pitchFamily="34" charset="0"/>
              </a:rPr>
              <a:t>Kengetallen</a:t>
            </a: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Vandaag balansliquiditeit</a:t>
            </a:r>
          </a:p>
          <a:p>
            <a:r>
              <a:rPr lang="nl-NL" dirty="0" smtClean="0"/>
              <a:t>Volgend jaar: balans- en bedrijfsliquiditeit.</a:t>
            </a:r>
          </a:p>
          <a:p>
            <a:pPr lvl="1"/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19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19" y="1484784"/>
            <a:ext cx="8566943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5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3.2 Liquiditeit van een onderneming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Liquiditeit: </a:t>
            </a:r>
          </a:p>
          <a:p>
            <a:pPr marL="0" indent="0">
              <a:buNone/>
            </a:pPr>
            <a:r>
              <a:rPr lang="nl-NL" dirty="0" smtClean="0"/>
              <a:t>kan een onderneming zijn schulden op tijd betalen?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Vaste Activa: </a:t>
            </a:r>
          </a:p>
          <a:p>
            <a:pPr marL="0" indent="0">
              <a:buNone/>
            </a:pPr>
            <a:r>
              <a:rPr lang="nl-NL" dirty="0" smtClean="0"/>
              <a:t>Bedrijfsmiddelen waar het geïnvesteerde geld langer dan een jaar vastzit.</a:t>
            </a:r>
          </a:p>
          <a:p>
            <a:pPr marL="0" indent="0">
              <a:buNone/>
            </a:pPr>
            <a:r>
              <a:rPr lang="nl-NL" dirty="0" smtClean="0"/>
              <a:t>Vlottende Activa: Bedrijfsmiddelen waar het geld binnen een jaar vrijkomt.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Werkkapitaal = Lang Vreemd Vermogen – Vaste Activa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522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Kengetallen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9632" y="1196752"/>
            <a:ext cx="7427168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Getallen die iets zeggen over het bedrijf en die je goed kunt vergelijken (intern en extern)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 smtClean="0"/>
              <a:t>Current</a:t>
            </a:r>
            <a:r>
              <a:rPr lang="nl-NL" dirty="0" smtClean="0"/>
              <a:t> Ratio = </a:t>
            </a:r>
            <a:r>
              <a:rPr lang="nl-NL" u="sng" dirty="0" smtClean="0"/>
              <a:t>Vlottende bedrijfsmiddelen 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kort vreemd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1,5 is voldoende. Het bedrijf is liquide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 smtClean="0"/>
              <a:t>Current</a:t>
            </a:r>
            <a:r>
              <a:rPr lang="nl-NL" dirty="0" smtClean="0"/>
              <a:t> Ratio &lt;1. Het bedrijf is illiquide.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02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Kengetallen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1196752"/>
            <a:ext cx="7931224" cy="4929411"/>
          </a:xfrm>
        </p:spPr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Quick Ratio = </a:t>
            </a:r>
            <a:r>
              <a:rPr lang="nl-NL" u="sng" dirty="0" smtClean="0"/>
              <a:t>debiteuren + liquide middelen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 kort vreemd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1 = ruim voldoende</a:t>
            </a:r>
          </a:p>
          <a:p>
            <a:pPr marL="0" indent="0">
              <a:buNone/>
            </a:pPr>
            <a:r>
              <a:rPr lang="nl-NL" dirty="0" smtClean="0"/>
              <a:t>0,5 =  gevaarlijk laag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55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 smtClean="0"/>
              <a:t>Het eigen vermogen als “verzekering” voor het terugbetalen van het vreemde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Kengetal: eigen vermogen / totaal vermogen x 100%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Voldoende: &gt;30%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Je moet als bedrijf dus zorgen dat je eigen vermogen meegroeit met het bedrijf!</a:t>
            </a:r>
          </a:p>
        </p:txBody>
      </p:sp>
    </p:spTree>
    <p:extLst>
      <p:ext uri="{BB962C8B-B14F-4D97-AF65-F5344CB8AC3E}">
        <p14:creationId xmlns:p14="http://schemas.microsoft.com/office/powerpoint/2010/main" val="380632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19" y="1484784"/>
            <a:ext cx="8566943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2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 kengetallen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opgaven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6505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146</Words>
  <Application>Microsoft Office PowerPoint</Application>
  <PresentationFormat>Diavoorstelling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Kantoorthema</vt:lpstr>
      <vt:lpstr>PowerPoint-presentatie</vt:lpstr>
      <vt:lpstr>Planning</vt:lpstr>
      <vt:lpstr>PowerPoint-presentatie</vt:lpstr>
      <vt:lpstr>3.2 Liquiditeit van een onderneming</vt:lpstr>
      <vt:lpstr>Kengetallen</vt:lpstr>
      <vt:lpstr>Kengetallen</vt:lpstr>
      <vt:lpstr>Solvabiliteit</vt:lpstr>
      <vt:lpstr>PowerPoint-presentatie</vt:lpstr>
      <vt:lpstr>Opdrachten kengetallen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27</cp:revision>
  <dcterms:created xsi:type="dcterms:W3CDTF">2013-11-15T15:05:42Z</dcterms:created>
  <dcterms:modified xsi:type="dcterms:W3CDTF">2018-12-20T12:17:19Z</dcterms:modified>
</cp:coreProperties>
</file>